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802" y="-57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3153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17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6336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560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619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1624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2193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058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6016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905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5998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484F4-9E12-47D8-8DFE-FC3078DD5DDB}" type="datetimeFigureOut">
              <a:rPr lang="fr-FR" smtClean="0"/>
              <a:t>11/01/2018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75DB4-8749-4259-A2F4-76765AF87E0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8759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7" name="Groupe 16"/>
          <p:cNvGrpSpPr/>
          <p:nvPr/>
        </p:nvGrpSpPr>
        <p:grpSpPr>
          <a:xfrm>
            <a:off x="-11466" y="243503"/>
            <a:ext cx="9141017" cy="5400600"/>
            <a:chOff x="-11466" y="548680"/>
            <a:chExt cx="9141017" cy="5400600"/>
          </a:xfrm>
        </p:grpSpPr>
        <p:pic>
          <p:nvPicPr>
            <p:cNvPr id="1026" name="Picture 2" descr="D:\Mes documents\Projets - etudes\18 - Chateaumeillant\PROJET IEM 2000 m² 2017\07 - PC\Demande d'examen au cas par cas\2018-01-11_17h21_58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466" y="548680"/>
              <a:ext cx="9141017" cy="5400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" name="Connecteur droit avec flèche 4"/>
            <p:cNvCxnSpPr/>
            <p:nvPr/>
          </p:nvCxnSpPr>
          <p:spPr>
            <a:xfrm flipH="1">
              <a:off x="6804248" y="3140968"/>
              <a:ext cx="360040" cy="0"/>
            </a:xfrm>
            <a:prstGeom prst="straightConnector1">
              <a:avLst/>
            </a:prstGeom>
            <a:ln w="63500">
              <a:solidFill>
                <a:srgbClr val="FF0000"/>
              </a:solidFill>
              <a:headEnd type="oval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avec flèche 10"/>
            <p:cNvCxnSpPr/>
            <p:nvPr/>
          </p:nvCxnSpPr>
          <p:spPr>
            <a:xfrm flipV="1">
              <a:off x="4003944" y="3998764"/>
              <a:ext cx="108012" cy="360040"/>
            </a:xfrm>
            <a:prstGeom prst="straightConnector1">
              <a:avLst/>
            </a:prstGeom>
            <a:ln w="63500">
              <a:solidFill>
                <a:srgbClr val="FF0000"/>
              </a:solidFill>
              <a:headEnd type="oval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/>
            <p:cNvCxnSpPr/>
            <p:nvPr/>
          </p:nvCxnSpPr>
          <p:spPr>
            <a:xfrm>
              <a:off x="2483768" y="3231836"/>
              <a:ext cx="360040" cy="0"/>
            </a:xfrm>
            <a:prstGeom prst="straightConnector1">
              <a:avLst/>
            </a:prstGeom>
            <a:ln w="63500">
              <a:solidFill>
                <a:srgbClr val="FF0000"/>
              </a:solidFill>
              <a:headEnd type="oval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ZoneTexte 17"/>
          <p:cNvSpPr txBox="1"/>
          <p:nvPr/>
        </p:nvSpPr>
        <p:spPr>
          <a:xfrm>
            <a:off x="433757" y="5924394"/>
            <a:ext cx="6550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Chateaumeillant (18) – Immobilière Européenne des Mousquetaires</a:t>
            </a:r>
          </a:p>
          <a:p>
            <a:r>
              <a:rPr lang="fr-FR" dirty="0" smtClean="0"/>
              <a:t>Repérage prises de vues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7328474" y="2699047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smtClean="0">
                <a:solidFill>
                  <a:srgbClr val="FF0000"/>
                </a:solidFill>
              </a:rPr>
              <a:t>001</a:t>
            </a:r>
            <a:endParaRPr lang="fr-FR" sz="1400" b="1" dirty="0">
              <a:solidFill>
                <a:srgbClr val="FF0000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3709012" y="4149080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smtClean="0">
                <a:solidFill>
                  <a:srgbClr val="FF0000"/>
                </a:solidFill>
              </a:rPr>
              <a:t>002</a:t>
            </a:r>
            <a:endParaRPr lang="fr-FR" sz="1400" b="1" dirty="0">
              <a:solidFill>
                <a:srgbClr val="FF000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1963398" y="2789915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smtClean="0">
                <a:solidFill>
                  <a:srgbClr val="FF0000"/>
                </a:solidFill>
              </a:rPr>
              <a:t>003</a:t>
            </a:r>
            <a:endParaRPr lang="fr-FR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77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/>
          <p:cNvSpPr txBox="1"/>
          <p:nvPr/>
        </p:nvSpPr>
        <p:spPr>
          <a:xfrm>
            <a:off x="433757" y="5924394"/>
            <a:ext cx="6550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Chateaumeillant (18) – Immobilière Européenne des Mousquetaires</a:t>
            </a:r>
          </a:p>
          <a:p>
            <a:r>
              <a:rPr lang="fr-FR" dirty="0" smtClean="0"/>
              <a:t>Photo 001</a:t>
            </a:r>
            <a:endParaRPr lang="fr-FR" dirty="0"/>
          </a:p>
        </p:txBody>
      </p:sp>
      <p:pic>
        <p:nvPicPr>
          <p:cNvPr id="2050" name="Picture 2" descr="D:\Mes documents\Projets - etudes\18 - Chateaumeillant\PROJET IEM 2000 m² 2017\07 - PC\Demande d'examen au cas par cas\Photo 001 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60" y="620688"/>
            <a:ext cx="9154252" cy="5149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54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/>
          <p:cNvSpPr txBox="1"/>
          <p:nvPr/>
        </p:nvSpPr>
        <p:spPr>
          <a:xfrm>
            <a:off x="433757" y="5924394"/>
            <a:ext cx="6550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Chateaumeillant (18) – Immobilière Européenne des Mousquetaires</a:t>
            </a:r>
          </a:p>
          <a:p>
            <a:r>
              <a:rPr lang="fr-FR" dirty="0" smtClean="0"/>
              <a:t>Photo 002</a:t>
            </a:r>
            <a:endParaRPr lang="fr-FR" dirty="0"/>
          </a:p>
        </p:txBody>
      </p:sp>
      <p:pic>
        <p:nvPicPr>
          <p:cNvPr id="3075" name="Picture 3" descr="D:\Mes documents\Projets - etudes\18 - Chateaumeillant\PROJET IEM 2000 m² 2017\07 - PC\Demande d'examen au cas par cas\Photo 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0648"/>
            <a:ext cx="9182407" cy="543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15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/>
          <p:cNvSpPr txBox="1"/>
          <p:nvPr/>
        </p:nvSpPr>
        <p:spPr>
          <a:xfrm>
            <a:off x="433757" y="5924394"/>
            <a:ext cx="6550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Chateaumeillant (18) – Immobilière Européenne des Mousquetaires</a:t>
            </a:r>
          </a:p>
          <a:p>
            <a:r>
              <a:rPr lang="fr-FR" dirty="0" smtClean="0"/>
              <a:t>Photo 003</a:t>
            </a:r>
            <a:endParaRPr lang="fr-FR" dirty="0"/>
          </a:p>
        </p:txBody>
      </p:sp>
      <p:pic>
        <p:nvPicPr>
          <p:cNvPr id="4098" name="Picture 2" descr="D:\Mes documents\Projets - etudes\18 - Chateaumeillant\PROJET IEM 2000 m² 2017\07 - PC\Demande d'examen au cas par cas\Photo 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04664"/>
            <a:ext cx="9144000" cy="539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02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49</Words>
  <Application>Microsoft Office PowerPoint</Application>
  <PresentationFormat>Affichage à l'écran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>Groupement des Mousquetaires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Julien LAURENT</dc:creator>
  <cp:lastModifiedBy>Julien LAURENT</cp:lastModifiedBy>
  <cp:revision>2</cp:revision>
  <dcterms:created xsi:type="dcterms:W3CDTF">2018-01-11T16:24:48Z</dcterms:created>
  <dcterms:modified xsi:type="dcterms:W3CDTF">2018-01-11T16:49:36Z</dcterms:modified>
</cp:coreProperties>
</file>